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F978-0B4C-A7D9-9198-ED24E17E8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200D6-FA55-ED90-564E-3EC3E3EA8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0D53E-142B-8FC8-1BCE-4C9063AD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DB79F-8C94-CEF7-493F-D67E4FC7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090D-2C81-5AA9-D8CF-7FDE7D4E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59E55-25F1-33D8-8AAE-80D1F721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F7CD2-9A7E-D189-279B-8077A4554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74A5D-E591-08AB-2363-E9D6D91C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74299-341E-136A-1883-11402070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13A-FA4E-EADA-7655-0E9B3BA9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E29781-7D82-58DB-FB6C-1D51B5CA2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40ED5-752C-8553-86E9-813711319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D956-6C01-D300-DE5F-CD9761A4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E9AB5-2D0C-A29B-461F-E4393823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2A538-502C-4719-67BC-9AD01577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25A0-5771-1479-50B5-7211D519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F450-54FA-0621-7518-5E00856CE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43FE2-DE4D-AE63-0AB4-B2C2F2F0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5C9F-6884-DBE1-662A-2865C19A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B8E39-7FA0-97C9-34E6-240F4374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3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C8DD-F8C7-6DF7-3F9E-01BF8513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682C3-E4C4-8408-703A-1BD78C63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87BF8-214F-F992-3361-886C1DD5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AF1FD-1842-02D0-C15D-8D2A7A07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A67B-57B8-CB6D-8A07-B2DE5472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0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B88A1-0FE7-A0F3-00C8-14A4207B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B0B30-CB19-4325-CCF3-3EE4F6472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35AB5-7A8F-8FD1-01B5-2F3C7EF6A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E74E5-83B3-CB79-FFDE-ACB87563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6B5A8-D723-6A63-889D-516C1FBE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014A5-C0C6-500F-B245-C57421B6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1AD8-2C7E-F6FB-013B-F9A9E5F4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890D5-D64D-CF9B-8F17-5157773EF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87BEC-DA1E-6F59-A6F2-B939FD266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F0C63-E361-A94E-BA76-3A86C13E5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9650D-A5B4-3BE1-4866-4F5DC6577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62786-6ED3-EA64-6CF4-D928874E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93C82-8EAE-EADC-A51D-C5C34257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0BF92-D13F-9904-9DAF-AC207915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E390-80F6-311C-639B-4176DEFB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0B3D7-6A8B-DC54-6205-C54291C0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C4EDB-6B77-7F2D-51E8-13B778C4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E0D60-C7F7-09C0-6251-0899C2F9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9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6439CE-0876-A28A-F6C5-BEDFD11E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41B77-1A19-8D95-77B8-4EC80D1F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58C8-2776-CBC6-EE02-4C3D7546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50EE-A931-E0F4-8F33-95A18B76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C25DB-51BA-C2F1-597B-EDD0BF49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FACC7-CA96-04F5-EBA7-2C765A4D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52A0A-9799-EBF9-20BA-A8AE05F6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9E61A-5467-1E33-8591-340A83DB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B6F8F-03D8-690D-30E7-DFF96E5E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8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BEB0-50AF-4D55-0018-B5E015EB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A8569-B5C3-740C-D2F8-9C321EDF6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9F3EA-508C-AF5D-2733-0BBAC07C7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16770-060A-DE84-7EAA-13327F74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AF09A-C1C8-96A3-491F-D1933EC0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B70BD-3652-1B44-BF8D-C8756D00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1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BE1BB-C8ED-22E8-0F73-DBC09568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3C821-1425-A778-1475-15D79F7C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DC8F0-07CF-B738-C295-4FC16E4F7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DD56-93C5-4EB2-A722-0DB7BF9E47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9D012-1679-01FC-C455-7EAC9C847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B984-8037-E0CD-40AF-BD236DB94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0ACD-2777-4374-8154-561A40B1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9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85445A-095D-13EA-E5D2-9B63BB6423D0}"/>
              </a:ext>
            </a:extLst>
          </p:cNvPr>
          <p:cNvSpPr txBox="1"/>
          <p:nvPr/>
        </p:nvSpPr>
        <p:spPr>
          <a:xfrm>
            <a:off x="19420" y="37628"/>
            <a:ext cx="6282169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90 Sands (Brooklyn, NY)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Rehabilitation, Redevelopment, Repurposing of former</a:t>
            </a:r>
          </a:p>
          <a:p>
            <a:pPr marL="284163"/>
            <a:r>
              <a:rPr lang="en-US" dirty="0"/>
              <a:t>Jehovah Witnesses’ Hotel in DUMBO, Brooklyn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30-story Tower with 491 Apartments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305 Supportive Housing Furnished Apartments for </a:t>
            </a:r>
          </a:p>
          <a:p>
            <a:pPr marL="284163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formerly homeless individuals diagnosed with either a</a:t>
            </a:r>
          </a:p>
          <a:p>
            <a:pPr marL="284163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substance-use disorder or a serious mental illness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185 additional Rent-Restricted Extremely </a:t>
            </a:r>
            <a:r>
              <a:rPr lang="en-US"/>
              <a:t>Low- to</a:t>
            </a:r>
            <a:endParaRPr lang="en-US" dirty="0"/>
          </a:p>
          <a:p>
            <a:pPr marL="287338"/>
            <a:r>
              <a:rPr lang="en-US" dirty="0"/>
              <a:t>Moderate-Inc. Units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Supportive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services include case management, primary </a:t>
            </a:r>
          </a:p>
          <a:p>
            <a:pPr marL="284163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medical care, mental health services, employment readiness,</a:t>
            </a:r>
          </a:p>
          <a:p>
            <a:pPr marL="284163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benefits counseling, among others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Amenities include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24-hour attended lobby, security camera</a:t>
            </a:r>
          </a:p>
          <a:p>
            <a:pPr marL="284163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 throughout, multipurpose room for community events</a:t>
            </a:r>
          </a:p>
          <a:p>
            <a:pPr marL="284163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meetings, a digital library, a fitness room, and extensive</a:t>
            </a:r>
          </a:p>
          <a:p>
            <a:pPr marL="284163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bike storage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Site also includes a newly activated plaza for public use</a:t>
            </a:r>
            <a:endParaRPr lang="en-US" dirty="0"/>
          </a:p>
        </p:txBody>
      </p:sp>
      <p:pic>
        <p:nvPicPr>
          <p:cNvPr id="1028" name="Picture 4" descr="Wes Tarca 90 Sands 11 2 22 Sm 07">
            <a:extLst>
              <a:ext uri="{FF2B5EF4-FFF2-40B4-BE49-F238E27FC236}">
                <a16:creationId xmlns:a16="http://schemas.microsoft.com/office/drawing/2014/main" id="{6EBDDE69-4F94-EBA6-9359-0B54D0247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5"/>
          <a:stretch/>
        </p:blipFill>
        <p:spPr bwMode="auto">
          <a:xfrm>
            <a:off x="6253124" y="10633"/>
            <a:ext cx="5919458" cy="68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0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121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Garcia</dc:creator>
  <cp:lastModifiedBy>Norman Garcia</cp:lastModifiedBy>
  <cp:revision>4</cp:revision>
  <dcterms:created xsi:type="dcterms:W3CDTF">2024-02-16T20:12:33Z</dcterms:created>
  <dcterms:modified xsi:type="dcterms:W3CDTF">2024-02-16T22:11:52Z</dcterms:modified>
</cp:coreProperties>
</file>