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235C9-449F-93AC-9158-919E5F17C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C6684-1234-EF77-82B7-42FEC6BF4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1EFFC-2220-E1AF-D6CB-C4E7B70C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C77B-2ABB-4FD9-9B92-BA4614F4AA2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315DC-3CD0-FE38-9FDB-BA56CF8D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2BA92-8103-4691-98A8-2CE33EA5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4553-83D5-4362-93FB-8473E583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8CD2-E157-E5B0-6A54-2253B82D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47789-EAD1-D761-428B-66B21DF10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B367B-184B-46C9-3ABE-F6A182C0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C77B-2ABB-4FD9-9B92-BA4614F4AA2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AB7B9-8B62-FD7D-C869-0541792A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18744-151C-AA77-6FFE-6417DDB2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4553-83D5-4362-93FB-8473E583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2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7D2C53-E2E8-65B0-BE4F-43AAB83E3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3F54F-A16B-A771-D41B-557BF12DA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A8AE9-6A3C-5F99-A6DC-9AA7BD6D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C77B-2ABB-4FD9-9B92-BA4614F4AA2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0FE5C-7CA8-BE33-83A6-AB07D194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B590C-C69E-2B18-3571-A7C90AA1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4553-83D5-4362-93FB-8473E583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6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4B49-C202-6B40-F063-2643E3E7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BDA21-3568-A05C-28A0-547394634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1DF05-03AF-5FC8-F5C7-B8D44F49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C77B-2ABB-4FD9-9B92-BA4614F4AA2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53A51-74FA-7AE5-FC75-6DEAB77E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BC7C8-17C7-E4FC-E46E-4B9DFC56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4553-83D5-4362-93FB-8473E583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1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1B83C-7162-D3C5-A0C1-179FD2FD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A7838-5B94-5C56-BBFE-C20F0411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0211A-FBA5-BABA-693C-7CA01D08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C77B-2ABB-4FD9-9B92-BA4614F4AA2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25E46-B608-736F-075F-A6A129A3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BEF14-5CB0-67D1-7318-798585FA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4553-83D5-4362-93FB-8473E583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8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F52A-F54B-01CA-7A21-8C03EEC17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9BF2-FE4D-3C9D-6F9C-5931371FC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D9C90-AA16-C565-7EF1-690440E50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CE3F3-5CD2-2156-30EC-60F373E4F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C77B-2ABB-4FD9-9B92-BA4614F4AA2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85D66-1DF3-CDCB-A64F-589E6210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8BF82-DE10-BD49-2A72-2C017A7C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4553-83D5-4362-93FB-8473E583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3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64388-7018-80A2-6C00-B55CE331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0D7CC-FC06-0F11-17FB-3C5144C77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E06BF-34A8-4900-A1B8-F25EBCCD8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6F822-E95A-8D56-71F0-212A65FA1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F022A-A878-9500-3E5B-A66C64FD9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E51381-975F-5952-3BEF-7B247D28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C77B-2ABB-4FD9-9B92-BA4614F4AA2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828059-2231-ED7F-24BF-7388CBC7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B9714C-888A-A800-CF6D-4247725C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4553-83D5-4362-93FB-8473E583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F79AD-4A6F-7FD1-8AB8-4D1D65E1B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0FB79-A67F-5D89-1274-A02DC09F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C77B-2ABB-4FD9-9B92-BA4614F4AA2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47F1E-6346-6AFF-5A9F-EA1CB764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F1425-24BF-2AF7-65AE-108022E6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4553-83D5-4362-93FB-8473E583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0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ED9374-D6D7-0755-460B-692229C7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C77B-2ABB-4FD9-9B92-BA4614F4AA2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591BE-49F3-AB66-9CA5-611A2D56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C1A43-CB65-537D-27D3-2EFCE3F8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4553-83D5-4362-93FB-8473E583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437F-473D-20B4-5A46-899533EE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26BD-1347-F4BF-F6E5-F9FA5C58E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0CE55-298B-3F11-0D9E-4C6C56645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5C4AF-110C-66CF-FA43-471F84BF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C77B-2ABB-4FD9-9B92-BA4614F4AA2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E16F4-334F-FDDC-6CCC-29D811FB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C4DC4-461B-C847-71A8-C4FA29BB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4553-83D5-4362-93FB-8473E583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9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5C22E-FEAD-32F6-B038-AAE38CE9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1F8FE1-879A-29D4-1963-828353EF2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A2051-AC9B-3A9E-20D8-76529F052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E873C-E05C-C55A-8E00-D5B32ABC2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C77B-2ABB-4FD9-9B92-BA4614F4AA2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DDBE2-F1F6-671C-2284-A9ED5988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5CBB-C31F-A372-6846-F798C91E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4553-83D5-4362-93FB-8473E583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3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11CA4-6B81-5254-9DF5-B4FCE66F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5A503-4CD2-1945-6779-40A1D451F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80FF7-73AB-33DB-061C-4EC065B63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C77B-2ABB-4FD9-9B92-BA4614F4AA2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0CB90-D1E6-5A19-EAB0-DAD3F00D1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B4D99-7C5A-E39E-9220-AD62AAF7A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B4553-83D5-4362-93FB-8473E583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1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building, sky, road&#10;&#10;Description automatically generated">
            <a:extLst>
              <a:ext uri="{FF2B5EF4-FFF2-40B4-BE49-F238E27FC236}">
                <a16:creationId xmlns:a16="http://schemas.microsoft.com/office/drawing/2014/main" id="{7CF68E22-F643-F7BF-9EAC-D6FEBDA51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0"/>
            <a:ext cx="8869680" cy="66522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B12CB6-D0B7-55BF-DACC-9106C553DD93}"/>
              </a:ext>
            </a:extLst>
          </p:cNvPr>
          <p:cNvSpPr txBox="1"/>
          <p:nvPr/>
        </p:nvSpPr>
        <p:spPr>
          <a:xfrm>
            <a:off x="8869680" y="247650"/>
            <a:ext cx="331762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Caton Flats, Flatbush, Brooklyn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Innovative, Newly Constructed, Mixed-Use,</a:t>
            </a:r>
          </a:p>
          <a:p>
            <a:pPr marL="176213"/>
            <a:r>
              <a:rPr lang="en-US" sz="1200" dirty="0"/>
              <a:t>Mixed-Income, Affordable Housing, Economic, and Cultural HUB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14-Story, 255 Apartments with 115 Apartments remaining affordable in perpetuity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Affordable Housing Levels range from 40% to 165% of the Area Median Income (AMI) with apartment sizes ranging from studio to three-bedroom apartments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Over 20,000 sqft. of community and commercial space to include the former “Flatbush Caton Market” now dubbed “Flatbush Central” an economic and cultural anchor to the local community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market is home to the “Mangrove” accelerator—economic mobility platform and incubator program encouraging growth of new and existing small local businesses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Mangrove Incubator program specifically targets Black, Indigenous, and People of Color (BIPOC) entrepreneurs as a means of support to grow new BIPOC businesses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Innovative Financing to include a Forward Bond Purchase Agreement, Taxable and Tax-Exempt bonds as well as other subsidies and enhancements</a:t>
            </a:r>
          </a:p>
        </p:txBody>
      </p:sp>
    </p:spTree>
    <p:extLst>
      <p:ext uri="{BB962C8B-B14F-4D97-AF65-F5344CB8AC3E}">
        <p14:creationId xmlns:p14="http://schemas.microsoft.com/office/powerpoint/2010/main" val="125741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169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 Garcia</dc:creator>
  <cp:lastModifiedBy>Norman Garcia</cp:lastModifiedBy>
  <cp:revision>3</cp:revision>
  <dcterms:created xsi:type="dcterms:W3CDTF">2024-02-16T20:47:22Z</dcterms:created>
  <dcterms:modified xsi:type="dcterms:W3CDTF">2024-02-16T21:23:20Z</dcterms:modified>
</cp:coreProperties>
</file>