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E4B"/>
    <a:srgbClr val="2B405B"/>
    <a:srgbClr val="FEA627"/>
    <a:srgbClr val="FA7229"/>
    <a:srgbClr val="2667AB"/>
    <a:srgbClr val="003399"/>
    <a:srgbClr val="3333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Leticia" userId="166d7159-16e9-4991-be56-de4434c4b155" providerId="ADAL" clId="{CF18CCAE-63A7-46E4-80AC-62C0A60F3930}"/>
    <pc:docChg chg="custSel modSld">
      <pc:chgData name="Rodriguez, Leticia" userId="166d7159-16e9-4991-be56-de4434c4b155" providerId="ADAL" clId="{CF18CCAE-63A7-46E4-80AC-62C0A60F3930}" dt="2024-02-16T17:48:22.661" v="366" actId="20577"/>
      <pc:docMkLst>
        <pc:docMk/>
      </pc:docMkLst>
      <pc:sldChg chg="addSp delSp modSp">
        <pc:chgData name="Rodriguez, Leticia" userId="166d7159-16e9-4991-be56-de4434c4b155" providerId="ADAL" clId="{CF18CCAE-63A7-46E4-80AC-62C0A60F3930}" dt="2024-02-16T17:48:22.661" v="366" actId="20577"/>
        <pc:sldMkLst>
          <pc:docMk/>
          <pc:sldMk cId="4273618234" sldId="256"/>
        </pc:sldMkLst>
        <pc:spChg chg="mod">
          <ac:chgData name="Rodriguez, Leticia" userId="166d7159-16e9-4991-be56-de4434c4b155" providerId="ADAL" clId="{CF18CCAE-63A7-46E4-80AC-62C0A60F3930}" dt="2024-02-16T17:22:31.858" v="320" actId="1076"/>
          <ac:spMkLst>
            <pc:docMk/>
            <pc:sldMk cId="4273618234" sldId="256"/>
            <ac:spMk id="24" creationId="{04C164CB-B875-43E3-93F6-0ECCB311D18E}"/>
          </ac:spMkLst>
        </pc:spChg>
        <pc:spChg chg="mod">
          <ac:chgData name="Rodriguez, Leticia" userId="166d7159-16e9-4991-be56-de4434c4b155" providerId="ADAL" clId="{CF18CCAE-63A7-46E4-80AC-62C0A60F3930}" dt="2024-02-16T17:22:24.506" v="319" actId="1076"/>
          <ac:spMkLst>
            <pc:docMk/>
            <pc:sldMk cId="4273618234" sldId="256"/>
            <ac:spMk id="26" creationId="{24ABACBA-80AF-4E73-8795-A59CFD70AC31}"/>
          </ac:spMkLst>
        </pc:spChg>
        <pc:spChg chg="mod">
          <ac:chgData name="Rodriguez, Leticia" userId="166d7159-16e9-4991-be56-de4434c4b155" providerId="ADAL" clId="{CF18CCAE-63A7-46E4-80AC-62C0A60F3930}" dt="2024-02-16T17:48:22.661" v="366" actId="20577"/>
          <ac:spMkLst>
            <pc:docMk/>
            <pc:sldMk cId="4273618234" sldId="256"/>
            <ac:spMk id="27" creationId="{33DDA468-0EF1-4234-9460-A85C690743BC}"/>
          </ac:spMkLst>
        </pc:spChg>
        <pc:picChg chg="add del mod">
          <ac:chgData name="Rodriguez, Leticia" userId="166d7159-16e9-4991-be56-de4434c4b155" providerId="ADAL" clId="{CF18CCAE-63A7-46E4-80AC-62C0A60F3930}" dt="2024-02-16T17:19:55.432" v="185" actId="478"/>
          <ac:picMkLst>
            <pc:docMk/>
            <pc:sldMk cId="4273618234" sldId="256"/>
            <ac:picMk id="28" creationId="{489CC9AA-E09D-4011-BF4A-EDB625CB1773}"/>
          </ac:picMkLst>
        </pc:picChg>
      </pc:sldChg>
    </pc:docChg>
  </pc:docChgLst>
  <pc:docChgLst>
    <pc:chgData name="Rodriguez, Leticia" userId="166d7159-16e9-4991-be56-de4434c4b155" providerId="ADAL" clId="{67FD6283-3557-4094-B1D9-F969153956BE}"/>
    <pc:docChg chg="modSld">
      <pc:chgData name="Rodriguez, Leticia" userId="166d7159-16e9-4991-be56-de4434c4b155" providerId="ADAL" clId="{67FD6283-3557-4094-B1D9-F969153956BE}" dt="2024-02-16T20:18:52.537" v="111" actId="1035"/>
      <pc:docMkLst>
        <pc:docMk/>
      </pc:docMkLst>
      <pc:sldChg chg="modSp">
        <pc:chgData name="Rodriguez, Leticia" userId="166d7159-16e9-4991-be56-de4434c4b155" providerId="ADAL" clId="{67FD6283-3557-4094-B1D9-F969153956BE}" dt="2024-02-16T20:18:52.537" v="111" actId="1035"/>
        <pc:sldMkLst>
          <pc:docMk/>
          <pc:sldMk cId="4273618234" sldId="256"/>
        </pc:sldMkLst>
        <pc:spChg chg="mod">
          <ac:chgData name="Rodriguez, Leticia" userId="166d7159-16e9-4991-be56-de4434c4b155" providerId="ADAL" clId="{67FD6283-3557-4094-B1D9-F969153956BE}" dt="2024-02-16T20:18:52.537" v="111" actId="1035"/>
          <ac:spMkLst>
            <pc:docMk/>
            <pc:sldMk cId="4273618234" sldId="256"/>
            <ac:spMk id="27" creationId="{33DDA468-0EF1-4234-9460-A85C690743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7189-C011-4510-AD34-F86D69A06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87D8B-C6F3-47E9-82B5-6AF024C05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85B41-DA5D-46B3-A57C-64209765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5256-A272-4897-97FA-E2232851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E723-9896-47EB-8FFB-47DEBC68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04C9-2705-474D-BCD8-C56DCDB0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B4D32-4113-4530-878F-27F0C6C49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533ED-FB5E-4802-94ED-E0409085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57813-117C-4BBF-9EB1-820BE75E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E78A8-2172-4D65-A589-802682D8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B68D7-6E66-457F-91DD-DC52624F4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B5B2-796D-435C-97E7-42A931343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21D9A-E553-4348-9AE2-0B81D442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DA3F1-4D42-449C-8234-A10D97B2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8CC4A-ED6F-4354-88D4-9DBA9E40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8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73ED-EBC5-4E8B-815E-72D52393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31FA1-E3F4-43D6-8216-8D1079EF2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B7560-4BB7-42B0-B82C-0910541A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1C9F5-7AE5-4FF7-A503-A27B55A0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52857-10D9-4F89-9011-9E0C686F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0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DBC-63B9-4461-8F24-A8EC69F6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304E5-9936-47F0-8F01-D1E81186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6A02-759B-4755-B7E7-3EF1D787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BF0B9-05D9-403B-AA95-6E69C076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652AE-84C5-4E89-AAEB-CEB2DD8B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7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5334-D11D-4837-BCF3-3474D249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F156-0B16-40A6-ACE6-CA8349AA9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646C7-F018-4D1B-A160-A7B59D7B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96DBB-16DC-4CF3-9E82-D8CBB4D8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2078B-6D65-404E-8822-13682079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C2084-8B7D-40D7-94D3-B95CB668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9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8920-7B2F-46A7-9953-4261DFC5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92E40-D57C-4369-BD79-AA94406D6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6A889-6215-44EC-AFBD-DCDB7D162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18D27-B2AB-45A2-9DD4-35F88483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52BF3-54A9-4F74-9F0B-393D64765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12E8E-5D70-4094-9DC3-AA7241C5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EF516-69FA-4D90-BA8A-147207C8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54D29-38B7-4610-B1DF-1A36D8C6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5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6275-3439-4725-830F-02F70781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AA237-8956-4A75-A5BF-D6AC9EFA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F86C6-7DC1-4E66-9040-457F867A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6DA37-EAA8-4972-B407-8DDB394C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FE109-64DF-44E1-AECA-7DEF2F3E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0951C-77CD-4969-B0E0-79996374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DFE68-96EC-450D-A6FF-5778125B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6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8D26-B1F1-4FDF-AB56-7F80E074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45A42-662A-45C3-BF66-CF67FA29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1022F-3992-48CC-83B1-B1B793BC6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A7292-3ED9-4B29-8BD8-74943E84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50D32-1CE1-47CE-99A3-91CE6820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50E85-C501-477A-B5EB-7B349375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C716-C136-462F-A5B1-306199BF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6E77E-52CD-42FF-980C-4A9D57DAE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D1B96-1F3A-4207-80F4-C1B006CB8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ABCAA-DCD0-4D53-A039-EC7FD6E3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EFA92-30A3-4609-B537-43408B0A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0091A-DCE5-4C45-89D6-01E722AB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0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84F31-9D08-4E17-AC12-78243FD5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10BEB-ACB4-4FD5-9446-1FB83448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00A6-59BB-44CD-B985-0D44DD048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9886-AD1E-4753-9B78-7129D400960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F6F8-2813-4BB1-8630-06D61231B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8EE0C-3B6D-4C6D-8E03-65CFB44A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32A-BC76-4375-96F7-9242C9E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ave 24">
            <a:extLst>
              <a:ext uri="{FF2B5EF4-FFF2-40B4-BE49-F238E27FC236}">
                <a16:creationId xmlns:a16="http://schemas.microsoft.com/office/drawing/2014/main" id="{2F33A0D0-552E-4367-BF1D-089E297F2B8F}"/>
              </a:ext>
            </a:extLst>
          </p:cNvPr>
          <p:cNvSpPr/>
          <p:nvPr/>
        </p:nvSpPr>
        <p:spPr>
          <a:xfrm>
            <a:off x="0" y="4924976"/>
            <a:ext cx="12192000" cy="1949933"/>
          </a:xfrm>
          <a:prstGeom prst="wave">
            <a:avLst/>
          </a:prstGeom>
          <a:solidFill>
            <a:srgbClr val="951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92A9F-D8A4-47D2-AF6B-C4DF8F57FE42}"/>
              </a:ext>
            </a:extLst>
          </p:cNvPr>
          <p:cNvSpPr/>
          <p:nvPr/>
        </p:nvSpPr>
        <p:spPr>
          <a:xfrm>
            <a:off x="10524931" y="0"/>
            <a:ext cx="1667069" cy="6858000"/>
          </a:xfrm>
          <a:prstGeom prst="rect">
            <a:avLst/>
          </a:prstGeom>
          <a:solidFill>
            <a:srgbClr val="FEA627"/>
          </a:solidFill>
          <a:ln>
            <a:solidFill>
              <a:srgbClr val="FEA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7D879-B40B-4D8D-BC2B-66C3A18C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73" y="1194319"/>
            <a:ext cx="4704554" cy="3134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DE8F3E-EC5B-4D15-AEFD-195889937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1401" y="4709842"/>
            <a:ext cx="2379824" cy="1784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93F5A7-AC2A-4B85-A31B-71AC1B95A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3836" y="4704719"/>
            <a:ext cx="2388240" cy="17848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E98B69-87E8-4464-AC5E-E06A8F8D5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835" y="4384371"/>
            <a:ext cx="1784868" cy="2388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EF55DE-E187-412C-9365-11F5B56E9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008" y="4393702"/>
            <a:ext cx="1589589" cy="2379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AB15AC-C7C4-4A9D-870B-B19489130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4931" y="-260577"/>
            <a:ext cx="1762125" cy="17621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4C164CB-B875-43E3-93F6-0ECCB311D18E}"/>
              </a:ext>
            </a:extLst>
          </p:cNvPr>
          <p:cNvSpPr/>
          <p:nvPr/>
        </p:nvSpPr>
        <p:spPr>
          <a:xfrm>
            <a:off x="1965394" y="880240"/>
            <a:ext cx="5080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LIVING AT STOP SIX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ABACBA-80AF-4E73-8795-A59CFD70AC31}"/>
              </a:ext>
            </a:extLst>
          </p:cNvPr>
          <p:cNvSpPr/>
          <p:nvPr/>
        </p:nvSpPr>
        <p:spPr>
          <a:xfrm>
            <a:off x="1852256" y="9331"/>
            <a:ext cx="612424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COWAN PLACE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DDA468-0EF1-4234-9460-A85C690743BC}"/>
              </a:ext>
            </a:extLst>
          </p:cNvPr>
          <p:cNvSpPr/>
          <p:nvPr/>
        </p:nvSpPr>
        <p:spPr>
          <a:xfrm>
            <a:off x="384418" y="1568659"/>
            <a:ext cx="672722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 of Housing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 units for Seniors 62+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one-bedroom and 11 two-bedroom 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units at or below 80% area median income (AMI)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units are LIHTC units for incomes at or below 60% of AMI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LIHTC units for incomes at or below 50% AMI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PBV replacement units for units demolished at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Cavile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PSH units for individuals experiencing chronic 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Amenities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Room and Courtyard, Fitness Center, Library, Theatre, Recreation Room, Salon, Elevator, and Public Transportation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Patient Room – Private space                                        to meet with healthcare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Management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positive rapport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problem-solving interventions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services</a:t>
            </a:r>
          </a:p>
          <a:p>
            <a:pPr lvl="1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3188AC87CE8459D70DDC685182609" ma:contentTypeVersion="16" ma:contentTypeDescription="Create a new document." ma:contentTypeScope="" ma:versionID="0a5f84412b6bc8c200da1ff1773012ec">
  <xsd:schema xmlns:xsd="http://www.w3.org/2001/XMLSchema" xmlns:xs="http://www.w3.org/2001/XMLSchema" xmlns:p="http://schemas.microsoft.com/office/2006/metadata/properties" xmlns:ns3="c587aeca-807f-49d9-a3b4-d5c1ba7b97ac" xmlns:ns4="1f8e3185-7554-4262-aec2-ee87da8e8fe5" targetNamespace="http://schemas.microsoft.com/office/2006/metadata/properties" ma:root="true" ma:fieldsID="eaa01f3fe393ba784dee196c9bd29a6a" ns3:_="" ns4:_="">
    <xsd:import namespace="c587aeca-807f-49d9-a3b4-d5c1ba7b97ac"/>
    <xsd:import namespace="1f8e3185-7554-4262-aec2-ee87da8e8f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7aeca-807f-49d9-a3b4-d5c1ba7b9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e3185-7554-4262-aec2-ee87da8e8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87aeca-807f-49d9-a3b4-d5c1ba7b97a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BE4A2-9FD3-405F-BFEE-496452924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7aeca-807f-49d9-a3b4-d5c1ba7b97ac"/>
    <ds:schemaRef ds:uri="1f8e3185-7554-4262-aec2-ee87da8e8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3553E4-EEBE-4DEB-9673-4804A2B7C465}">
  <ds:schemaRefs>
    <ds:schemaRef ds:uri="c587aeca-807f-49d9-a3b4-d5c1ba7b97a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f8e3185-7554-4262-aec2-ee87da8e8fe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ED6E9A-2EC7-424D-984F-BAA14A1F13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127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Leticia</dc:creator>
  <cp:lastModifiedBy>Rodriguez, Leticia</cp:lastModifiedBy>
  <cp:revision>9</cp:revision>
  <cp:lastPrinted>2024-02-16T17:10:14Z</cp:lastPrinted>
  <dcterms:created xsi:type="dcterms:W3CDTF">2024-02-16T15:58:17Z</dcterms:created>
  <dcterms:modified xsi:type="dcterms:W3CDTF">2024-02-16T20:19:09Z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0x0101007E53188AC87CE8459D70DDC685182609</vt:lpwstr>
  </property>
</Properties>
</file>