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A42CE-5CBF-9F1B-BC06-C9B721915A5A}" v="5" dt="2024-02-15T16:11:49.124"/>
    <p1510:client id="{58CA1DF7-939D-D5B2-6377-100C15C33888}" v="112" dt="2024-02-15T14:22:4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981F-C581-C11D-99C1-7C0B295DB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893126" cy="1402470"/>
          </a:xfrm>
        </p:spPr>
        <p:txBody>
          <a:bodyPr anchor="t">
            <a:normAutofit/>
          </a:bodyPr>
          <a:lstStyle/>
          <a:p>
            <a:r>
              <a:rPr lang="en-US" sz="3200">
                <a:cs typeface="Calibri Light"/>
              </a:rPr>
              <a:t>Family Housing Expansion Project</a:t>
            </a:r>
            <a:endParaRPr lang="en-US" sz="3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D4201F7-F6DE-22B5-1E2B-CFABFD17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551176"/>
            <a:ext cx="3893126" cy="359120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cs typeface="Calibri"/>
              </a:rPr>
              <a:t>84 new, deeply affordable family housing across 16 scattered sites in Minneapolis</a:t>
            </a:r>
            <a:endParaRPr lang="en-US">
              <a:cs typeface="Calibri" panose="020F0502020204030204"/>
            </a:endParaRPr>
          </a:p>
          <a:p>
            <a:r>
              <a:rPr lang="en-US" sz="2000" dirty="0">
                <a:cs typeface="Calibri"/>
              </a:rPr>
              <a:t>Serves households at or below 30% of the Area Median Income </a:t>
            </a:r>
          </a:p>
          <a:p>
            <a:r>
              <a:rPr lang="en-US" sz="2000" dirty="0">
                <a:cs typeface="Calibri"/>
              </a:rPr>
              <a:t>17 units are designated for high-priority homeless families</a:t>
            </a:r>
          </a:p>
          <a:p>
            <a:r>
              <a:rPr lang="en-US" sz="2000" dirty="0">
                <a:cs typeface="Calibri"/>
              </a:rPr>
              <a:t>Volumetric modular construction</a:t>
            </a:r>
          </a:p>
          <a:p>
            <a:r>
              <a:rPr lang="en-US" sz="2000" dirty="0">
                <a:cs typeface="Calibri"/>
              </a:rPr>
              <a:t>Solar panels atop buildings supplies 30% of electricity needs</a:t>
            </a:r>
          </a:p>
          <a:p>
            <a:r>
              <a:rPr lang="en-US" sz="2000" dirty="0">
                <a:cs typeface="Calibri"/>
              </a:rPr>
              <a:t>Significant support and funding from city and local government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13F71-6142-8F05-9133-0B59F9C86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964" y="0"/>
            <a:ext cx="6839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8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Family Housing Expansion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88</cp:revision>
  <dcterms:created xsi:type="dcterms:W3CDTF">2024-02-12T02:36:18Z</dcterms:created>
  <dcterms:modified xsi:type="dcterms:W3CDTF">2024-02-16T15:19:30Z</dcterms:modified>
</cp:coreProperties>
</file>