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D992-0513-6B8E-2864-B064B4D98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63ED3-66DA-2D90-F7D6-73BD84354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5E007-9133-E13D-99AF-06BBC947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04229-484B-4D25-FC27-C6AE8386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29C59-E32E-934E-ACB5-A78D67AD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3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06B9-9D39-13E9-29B9-22EAAAAC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3D37-577D-361E-F1ED-A30DD2ACE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FEFEA-92B5-A96B-9912-F9BC0CED2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20F13-3AE2-B6C2-7A50-F8CB8E24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0F893-68C0-047F-2088-794B6310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4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50E25-9AC1-D35F-1963-51D3D84BF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FE383-7EA1-E703-7984-F663E4500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A79A6-BE5F-7C08-B616-A9DD4EB3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14214-21B6-C1C1-7880-8FB386F2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68542-E9BF-10FF-F6AE-24051C64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F415-D13D-E735-B41D-38F13BFD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EBA4-A7BC-B67D-EA2F-04C0796C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0B260-BEB0-09D7-2BC5-A5949956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B2319-B64F-6EDF-D20D-1C5F6BE6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6B601-1B97-5669-6944-B913E12F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7979-5518-94AE-E253-5D640F60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A412C-6C71-F5EF-05FC-EA08311BB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6370-C4DD-3490-D0B0-3B99F065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DEF7-5C95-B525-DCD4-53931A8E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FF143-3FFF-C230-1DC9-39D52B98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EBBD-397B-0E82-B1CB-6987A81E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683E-9870-AAE3-21A4-B20CB35F8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CD69A-A10C-61F5-EC51-54D0CFC35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75D57-C027-9352-60AC-AEF56347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A1A04-E1BB-AF2A-BDF4-3CBC325F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98A11-E786-2487-E3A4-5D8214AF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ABE3-FE65-F8A4-C847-F3A98CD0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A4CD4-2A60-BED6-A16E-B37989802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F43FC-2717-D142-8F99-A725960C3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F3866-E7DE-2C6D-02A6-F25ADC781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B63B02-0101-D75A-968C-8D88BBE56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3F534-F7BC-54E4-0F86-EBA8D7F0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34987-D2B7-EB10-6103-722B5FAF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3ED68-A893-2965-F2D5-BA131A0B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81B2-B092-B14C-5E6A-DAF847B3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EF557-2B73-6B53-FFEE-9E6AA122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894D-3CB1-D613-F97F-B7F5B813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8D41B-FF96-1DDD-3F18-DC71F4AC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2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5C185-2F33-F2A5-EB36-600AEA68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E08C1-A7D9-2E77-5125-FA744FBF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6815B-8EDF-2646-60B1-B2E8EE06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7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4507-AB57-611C-CEC5-6CC3EE01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66B4-0EC8-26F7-B851-248AADEC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505C9-ED84-2117-6F39-CE06F6CC0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2187D-AAB4-43E1-8B7E-CC408955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84D61-1749-5462-FC42-861BBF7A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488F5-F4C5-CB16-B31E-694373CF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429D-70D2-6714-B2F6-A5FBE074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1B045-6E0B-92A4-0223-049441CBE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2DC62-ACB7-2162-69ED-7C278F17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B4574-8493-5BB2-0CF2-273E1489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1476B-A8A9-DBCF-2016-D012C7C8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6E860-BA2A-7540-902B-B562E904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8DFE8-8228-C410-8D7E-A6DDE638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F2899-93FE-BE15-5536-BBBF41FB6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4C7CA-13FB-AC95-5C25-AD2ACB035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0968-769F-4C9D-967F-EA2FE03577D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43FC7-017E-556D-3BBE-7C6D69ABF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478F-FEFE-9BE1-BCA9-478F77993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BCB5-B329-48C1-91B3-2A1B0637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C93DFDC-0114-83BF-B8FF-FED7F32B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729" y="114581"/>
            <a:ext cx="4426755" cy="761271"/>
          </a:xfrm>
        </p:spPr>
        <p:txBody>
          <a:bodyPr>
            <a:normAutofit/>
          </a:bodyPr>
          <a:lstStyle/>
          <a:p>
            <a:r>
              <a:rPr lang="en-US" sz="3200" b="1" dirty="0"/>
              <a:t>James Allen Jr. Place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13E912-0328-412D-8E25-2FD797A1F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076566"/>
            <a:ext cx="5640885" cy="3174367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Originally built in 1982, Rehabilitation completed in August 2023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129 one-bedroom units catering to residents aged 55 and older, including individuals with disabilities.</a:t>
            </a:r>
          </a:p>
          <a:p>
            <a:pPr marL="228600" marR="0" lvl="1">
              <a:spcBef>
                <a:spcPts val="10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Total Development Cost of over $36 million</a:t>
            </a:r>
          </a:p>
          <a:p>
            <a:pPr marL="228600" marR="0" lvl="1">
              <a:spcBef>
                <a:spcPts val="10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Funded through tax credit equity, public and private capital</a:t>
            </a:r>
          </a:p>
          <a:p>
            <a:pPr marL="228600" marR="0" lvl="1">
              <a:spcBef>
                <a:spcPts val="10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Unit and Amenity upgrades including arts &amp; crafts room, movie theater, and healthcare clinic by Matter Health.</a:t>
            </a:r>
          </a:p>
          <a:p>
            <a:pPr marL="228600" marR="0" lvl="1">
              <a:spcBef>
                <a:spcPts val="100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Serves as a model for revitalizing affordable housing communities, promoting sustainability, and improving residents' quality of life</a:t>
            </a: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1">
              <a:spcBef>
                <a:spcPts val="100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7EE210-408B-0288-AF67-D068FE0C8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1" r="15929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40BBF-4E93-7FA3-1E14-1445F6840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5" r="9683" b="-3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6D3177-482B-8B69-7D9D-9E051B155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00" r="10389" b="-4"/>
          <a:stretch/>
        </p:blipFill>
        <p:spPr>
          <a:xfrm>
            <a:off x="8278624" y="0"/>
            <a:ext cx="3913376" cy="3281571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D752B1-9CB2-F5E2-6162-452EBB8258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64" r="20386" b="-5"/>
          <a:stretch/>
        </p:blipFill>
        <p:spPr>
          <a:xfrm>
            <a:off x="15076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21075C-9A83-B194-F2A0-7AC57265F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826"/>
          <a:stretch/>
        </p:blipFill>
        <p:spPr>
          <a:xfrm>
            <a:off x="1866382" y="4768677"/>
            <a:ext cx="3950208" cy="2089321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16F32-8107-6876-844F-D91713F36D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09" r="13269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11" name="Picture 10" descr="A logo for a housing company&#10;&#10;Description automatically generated">
            <a:extLst>
              <a:ext uri="{FF2B5EF4-FFF2-40B4-BE49-F238E27FC236}">
                <a16:creationId xmlns:a16="http://schemas.microsoft.com/office/drawing/2014/main" id="{4DC23F53-7A01-F4BB-1536-7CDBDE0DB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37" y="0"/>
            <a:ext cx="850249" cy="912552"/>
          </a:xfrm>
          <a:prstGeom prst="rect">
            <a:avLst/>
          </a:prstGeom>
        </p:spPr>
      </p:pic>
      <p:pic>
        <p:nvPicPr>
          <p:cNvPr id="13" name="Picture 12" descr="A logo with yellow and blue design&#10;&#10;Description automatically generated">
            <a:extLst>
              <a:ext uri="{FF2B5EF4-FFF2-40B4-BE49-F238E27FC236}">
                <a16:creationId xmlns:a16="http://schemas.microsoft.com/office/drawing/2014/main" id="{A70EF066-10D6-838B-28BC-2BD1CB26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3" y="0"/>
            <a:ext cx="932996" cy="9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34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89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James Allen Jr. Place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Allen Jr. Place</dc:title>
  <dc:creator>White, Tazzie</dc:creator>
  <cp:lastModifiedBy>Goldman, Eva</cp:lastModifiedBy>
  <cp:revision>3</cp:revision>
  <dcterms:created xsi:type="dcterms:W3CDTF">2024-02-21T21:28:55Z</dcterms:created>
  <dcterms:modified xsi:type="dcterms:W3CDTF">2024-04-25T13:36:45Z</dcterms:modified>
</cp:coreProperties>
</file>