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63D11-1B39-4BFC-8B75-647841BBE6B3}" v="6" dt="2024-02-15T19:56:24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Driver" userId="36b2dfef-fb35-4432-bbf3-194eb70d8683" providerId="ADAL" clId="{36B4850D-26AA-4DF2-A118-E2986A24D97E}"/>
    <pc:docChg chg="modSld">
      <pc:chgData name="Kathryn Driver" userId="36b2dfef-fb35-4432-bbf3-194eb70d8683" providerId="ADAL" clId="{36B4850D-26AA-4DF2-A118-E2986A24D97E}" dt="2024-02-16T17:18:55.227" v="0" actId="255"/>
      <pc:docMkLst>
        <pc:docMk/>
      </pc:docMkLst>
      <pc:sldChg chg="modSp mod">
        <pc:chgData name="Kathryn Driver" userId="36b2dfef-fb35-4432-bbf3-194eb70d8683" providerId="ADAL" clId="{36B4850D-26AA-4DF2-A118-E2986A24D97E}" dt="2024-02-16T17:18:55.227" v="0" actId="255"/>
        <pc:sldMkLst>
          <pc:docMk/>
          <pc:sldMk cId="533463716" sldId="256"/>
        </pc:sldMkLst>
        <pc:spChg chg="mod">
          <ac:chgData name="Kathryn Driver" userId="36b2dfef-fb35-4432-bbf3-194eb70d8683" providerId="ADAL" clId="{36B4850D-26AA-4DF2-A118-E2986A24D97E}" dt="2024-02-16T17:18:55.227" v="0" actId="255"/>
          <ac:spMkLst>
            <pc:docMk/>
            <pc:sldMk cId="533463716" sldId="256"/>
            <ac:spMk id="2" creationId="{111DC192-3E37-4463-ADE6-2F502BDE846A}"/>
          </ac:spMkLst>
        </pc:spChg>
      </pc:sldChg>
    </pc:docChg>
  </pc:docChgLst>
  <pc:docChgLst>
    <pc:chgData name="Karmen Lemberg" userId="c3daefb9-d0aa-494e-aed2-e596767523a5" providerId="ADAL" clId="{0AD63D11-1B39-4BFC-8B75-647841BBE6B3}"/>
    <pc:docChg chg="custSel modSld">
      <pc:chgData name="Karmen Lemberg" userId="c3daefb9-d0aa-494e-aed2-e596767523a5" providerId="ADAL" clId="{0AD63D11-1B39-4BFC-8B75-647841BBE6B3}" dt="2024-02-15T20:20:48.493" v="56" actId="20577"/>
      <pc:docMkLst>
        <pc:docMk/>
      </pc:docMkLst>
      <pc:sldChg chg="addSp delSp modSp mod">
        <pc:chgData name="Karmen Lemberg" userId="c3daefb9-d0aa-494e-aed2-e596767523a5" providerId="ADAL" clId="{0AD63D11-1B39-4BFC-8B75-647841BBE6B3}" dt="2024-02-15T20:20:48.493" v="56" actId="20577"/>
        <pc:sldMkLst>
          <pc:docMk/>
          <pc:sldMk cId="533463716" sldId="256"/>
        </pc:sldMkLst>
        <pc:spChg chg="mod">
          <ac:chgData name="Karmen Lemberg" userId="c3daefb9-d0aa-494e-aed2-e596767523a5" providerId="ADAL" clId="{0AD63D11-1B39-4BFC-8B75-647841BBE6B3}" dt="2024-02-15T20:20:48.493" v="56" actId="20577"/>
          <ac:spMkLst>
            <pc:docMk/>
            <pc:sldMk cId="533463716" sldId="256"/>
            <ac:spMk id="2" creationId="{111DC192-3E37-4463-ADE6-2F502BDE846A}"/>
          </ac:spMkLst>
        </pc:spChg>
        <pc:picChg chg="add mod modCrop">
          <ac:chgData name="Karmen Lemberg" userId="c3daefb9-d0aa-494e-aed2-e596767523a5" providerId="ADAL" clId="{0AD63D11-1B39-4BFC-8B75-647841BBE6B3}" dt="2024-02-15T19:55:46.192" v="20" actId="732"/>
          <ac:picMkLst>
            <pc:docMk/>
            <pc:sldMk cId="533463716" sldId="256"/>
            <ac:picMk id="3" creationId="{E4BAA6B9-9453-791B-DEB5-1DFAFE803D37}"/>
          </ac:picMkLst>
        </pc:picChg>
        <pc:picChg chg="del">
          <ac:chgData name="Karmen Lemberg" userId="c3daefb9-d0aa-494e-aed2-e596767523a5" providerId="ADAL" clId="{0AD63D11-1B39-4BFC-8B75-647841BBE6B3}" dt="2024-02-15T19:53:31.576" v="0" actId="478"/>
          <ac:picMkLst>
            <pc:docMk/>
            <pc:sldMk cId="533463716" sldId="256"/>
            <ac:picMk id="4" creationId="{38644CCD-3E62-110B-8D10-E56A0AD1911D}"/>
          </ac:picMkLst>
        </pc:picChg>
        <pc:picChg chg="add mod modCrop">
          <ac:chgData name="Karmen Lemberg" userId="c3daefb9-d0aa-494e-aed2-e596767523a5" providerId="ADAL" clId="{0AD63D11-1B39-4BFC-8B75-647841BBE6B3}" dt="2024-02-15T19:56:03.378" v="22" actId="1076"/>
          <ac:picMkLst>
            <pc:docMk/>
            <pc:sldMk cId="533463716" sldId="256"/>
            <ac:picMk id="5" creationId="{C80F5D47-523B-B39D-ADFC-4BF77750832D}"/>
          </ac:picMkLst>
        </pc:picChg>
        <pc:picChg chg="add del mod">
          <ac:chgData name="Karmen Lemberg" userId="c3daefb9-d0aa-494e-aed2-e596767523a5" providerId="ADAL" clId="{0AD63D11-1B39-4BFC-8B75-647841BBE6B3}" dt="2024-02-15T19:54:31.852" v="10" actId="478"/>
          <ac:picMkLst>
            <pc:docMk/>
            <pc:sldMk cId="533463716" sldId="256"/>
            <ac:picMk id="6" creationId="{20F33550-D1D9-D675-42F2-A584FED90C47}"/>
          </ac:picMkLst>
        </pc:picChg>
        <pc:picChg chg="add mod">
          <ac:chgData name="Karmen Lemberg" userId="c3daefb9-d0aa-494e-aed2-e596767523a5" providerId="ADAL" clId="{0AD63D11-1B39-4BFC-8B75-647841BBE6B3}" dt="2024-02-15T19:56:06.171" v="23" actId="1076"/>
          <ac:picMkLst>
            <pc:docMk/>
            <pc:sldMk cId="533463716" sldId="256"/>
            <ac:picMk id="7" creationId="{BBAA9C92-286A-B723-C9C2-C5D5C8A3876D}"/>
          </ac:picMkLst>
        </pc:picChg>
        <pc:picChg chg="del">
          <ac:chgData name="Karmen Lemberg" userId="c3daefb9-d0aa-494e-aed2-e596767523a5" providerId="ADAL" clId="{0AD63D11-1B39-4BFC-8B75-647841BBE6B3}" dt="2024-02-15T19:53:34.578" v="1" actId="478"/>
          <ac:picMkLst>
            <pc:docMk/>
            <pc:sldMk cId="533463716" sldId="256"/>
            <ac:picMk id="8" creationId="{1CD4980E-682A-9488-5CA7-FC57368B0A54}"/>
          </ac:picMkLst>
        </pc:picChg>
        <pc:picChg chg="add mod">
          <ac:chgData name="Karmen Lemberg" userId="c3daefb9-d0aa-494e-aed2-e596767523a5" providerId="ADAL" clId="{0AD63D11-1B39-4BFC-8B75-647841BBE6B3}" dt="2024-02-15T19:56:13.628" v="26" actId="1076"/>
          <ac:picMkLst>
            <pc:docMk/>
            <pc:sldMk cId="533463716" sldId="256"/>
            <ac:picMk id="9" creationId="{CE8CCED6-0F03-3661-D675-AA5C3DFC7D22}"/>
          </ac:picMkLst>
        </pc:picChg>
        <pc:picChg chg="add mod">
          <ac:chgData name="Karmen Lemberg" userId="c3daefb9-d0aa-494e-aed2-e596767523a5" providerId="ADAL" clId="{0AD63D11-1B39-4BFC-8B75-647841BBE6B3}" dt="2024-02-15T19:56:42.538" v="32" actId="14100"/>
          <ac:picMkLst>
            <pc:docMk/>
            <pc:sldMk cId="533463716" sldId="256"/>
            <ac:picMk id="10" creationId="{046402A2-07F6-D8C6-E41E-AB80FDEFF4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3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0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4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3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4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6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77F5-1DB0-4A32-843D-370EAA0C9DC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5A82-8F8A-4F43-B92F-B9B78987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7F374D5C-5D62-4E43-AAD9-FEE979B58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DC192-3E37-4463-ADE6-2F502BDE8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4873"/>
            <a:ext cx="5965338" cy="5574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Legacy at Jordan Park and Jordan Park</a:t>
            </a:r>
            <a:br>
              <a:rPr lang="en-US" sz="1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Nomination for Redevelopment Award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Submitted by the Housing Financing Authority of Pinellas County, FL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Combination of demolition/new construction and acquisition/rehabilitation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construction 60 unit handicap adaptable senior development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Rehabilitation of 206 family rental units including two-story townhouses, two-story garden type buildings, single story apartment buildings and one maintenance building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Public-private partnership to finance project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Rejuvenated to preserve historic significance of site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AA6B9-9453-791B-DEB5-1DFAFE803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83"/>
          <a:stretch/>
        </p:blipFill>
        <p:spPr>
          <a:xfrm>
            <a:off x="9191431" y="345232"/>
            <a:ext cx="2741124" cy="1292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F5D47-523B-B39D-ADFC-4BF777508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67"/>
          <a:stretch/>
        </p:blipFill>
        <p:spPr>
          <a:xfrm>
            <a:off x="6907763" y="1474238"/>
            <a:ext cx="2972057" cy="160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A9C92-286A-B723-C9C2-C5D5C8A3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297" y="2730589"/>
            <a:ext cx="2756708" cy="182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CCED6-0F03-3661-D675-AA5C3DFC7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763" y="3928228"/>
            <a:ext cx="2598956" cy="1722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402A2-07F6-D8C6-E41E-AB80FDEFF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3317" y="4927540"/>
            <a:ext cx="2598957" cy="17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6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9387CD0452C4EBA1311CADC9D3D3E" ma:contentTypeVersion="17" ma:contentTypeDescription="Create a new document." ma:contentTypeScope="" ma:versionID="3e5be50db0b5381d524eaccae561dd80">
  <xsd:schema xmlns:xsd="http://www.w3.org/2001/XMLSchema" xmlns:xs="http://www.w3.org/2001/XMLSchema" xmlns:p="http://schemas.microsoft.com/office/2006/metadata/properties" xmlns:ns2="d9ecbe74-4b55-4740-8831-b0d239bb75fb" xmlns:ns3="dec9f155-e2c1-44fb-916a-ba7d8a648a2e" targetNamespace="http://schemas.microsoft.com/office/2006/metadata/properties" ma:root="true" ma:fieldsID="7b7063caec7b46187227698ba6447d01" ns2:_="" ns3:_="">
    <xsd:import namespace="d9ecbe74-4b55-4740-8831-b0d239bb75fb"/>
    <xsd:import namespace="dec9f155-e2c1-44fb-916a-ba7d8a648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cbe74-4b55-4740-8831-b0d239bb7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e81df30-2862-427e-82c4-714bffed6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9f155-e2c1-44fb-916a-ba7d8a648a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49f6dec-ba3a-4089-bd05-a3dfcd3f1e22}" ma:internalName="TaxCatchAll" ma:showField="CatchAllData" ma:web="dec9f155-e2c1-44fb-916a-ba7d8a648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ec9f155-e2c1-44fb-916a-ba7d8a648a2e">
      <UserInfo>
        <DisplayName/>
        <AccountId xsi:nil="true"/>
        <AccountType/>
      </UserInfo>
    </SharedWithUsers>
    <lcf76f155ced4ddcb4097134ff3c332f xmlns="d9ecbe74-4b55-4740-8831-b0d239bb75fb">
      <Terms xmlns="http://schemas.microsoft.com/office/infopath/2007/PartnerControls"/>
    </lcf76f155ced4ddcb4097134ff3c332f>
    <TaxCatchAll xmlns="dec9f155-e2c1-44fb-916a-ba7d8a648a2e" xsi:nil="true"/>
  </documentManagement>
</p:properties>
</file>

<file path=customXml/itemProps1.xml><?xml version="1.0" encoding="utf-8"?>
<ds:datastoreItem xmlns:ds="http://schemas.openxmlformats.org/officeDocument/2006/customXml" ds:itemID="{5B9FBE2E-208F-4DEE-AB94-E683826337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F45955-9896-4A46-A4EE-3F3FDB716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cbe74-4b55-4740-8831-b0d239bb75fb"/>
    <ds:schemaRef ds:uri="dec9f155-e2c1-44fb-916a-ba7d8a648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44C682-7A00-4C70-A020-CC2EF8EB79F6}">
  <ds:schemaRefs>
    <ds:schemaRef ds:uri="http://schemas.microsoft.com/office/2006/metadata/properties"/>
    <ds:schemaRef ds:uri="http://schemas.microsoft.com/office/infopath/2007/PartnerControls"/>
    <ds:schemaRef ds:uri="dec9f155-e2c1-44fb-916a-ba7d8a648a2e"/>
    <ds:schemaRef ds:uri="d9ecbe74-4b55-4740-8831-b0d239bb75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</TotalTime>
  <Words>90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The Legacy at Jordan Park and Jordan Park Nomination for Redevelopment Award  Submitted by the Housing Financing Authority of Pinellas County, FL  Combination of demolition/new construction and acquisition/rehabilitation  New construction 60 unit handicap adaptable senior development  Rehabilitation of 206 family rental units including two-story townhouses, two-story garden type buildings, single story apartment buildings and one maintenance building  Public-private partnership to finance project  Rejuvenated to preserve historic significance of site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Sally Poynter Preserves at Clam Bayou Nomination for Home Excellence Award</dc:title>
  <dc:creator>Karmen Lemberg</dc:creator>
  <cp:lastModifiedBy>Kathryn Driver</cp:lastModifiedBy>
  <cp:revision>5</cp:revision>
  <cp:lastPrinted>2021-03-10T19:16:07Z</cp:lastPrinted>
  <dcterms:created xsi:type="dcterms:W3CDTF">2021-03-10T18:37:42Z</dcterms:created>
  <dcterms:modified xsi:type="dcterms:W3CDTF">2024-02-16T17:19:04Z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0x0101003C29387CD0452C4EBA1311CADC9D3D3E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